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593"/>
    <a:srgbClr val="3126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6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695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35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19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6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61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37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55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84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35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31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19CEC-A343-4F7C-A4A1-887B1B66128A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7DF79-5D26-4093-9515-15FB88A6F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5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84896" cy="27636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032" y="2334911"/>
            <a:ext cx="6211968" cy="45230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1658"/>
          <a:stretch/>
        </p:blipFill>
        <p:spPr>
          <a:xfrm>
            <a:off x="0" y="2334912"/>
            <a:ext cx="6011764" cy="4536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23313" y1="63594" x2="23313" y2="63594"/>
                        <a14:backgroundMark x1="25875" y1="44967" x2="25875" y2="44967"/>
                        <a14:backgroundMark x1="51250" y1="79210" x2="51250" y2="79210"/>
                        <a14:backgroundMark x1="49313" y1="88523" x2="49313" y2="88523"/>
                        <a14:backgroundMark x1="40188" y1="72907" x2="40188" y2="72907"/>
                      </a14:backgroundRemoval>
                    </a14:imgEffect>
                  </a14:imgLayer>
                </a14:imgProps>
              </a:ext>
            </a:extLst>
          </a:blip>
          <a:srcRect r="11678"/>
          <a:stretch/>
        </p:blipFill>
        <p:spPr>
          <a:xfrm>
            <a:off x="6817557" y="-127647"/>
            <a:ext cx="5417985" cy="40755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84896" y="0"/>
            <a:ext cx="7186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0" b="1" dirty="0" smtClean="0">
                <a:solidFill>
                  <a:srgbClr val="6E5593"/>
                </a:solidFill>
                <a:latin typeface="Giddyup Std" panose="03050402040302040404" pitchFamily="66" charset="0"/>
              </a:rPr>
              <a:t>La lavande</a:t>
            </a:r>
            <a:endParaRPr lang="fr-FR" sz="10000" b="1" dirty="0">
              <a:solidFill>
                <a:srgbClr val="6E5593"/>
              </a:solidFill>
              <a:latin typeface="Giddyup Std" panose="0305040204030204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885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84896" cy="27636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032" y="2334911"/>
            <a:ext cx="6211968" cy="45230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1658"/>
          <a:stretch/>
        </p:blipFill>
        <p:spPr>
          <a:xfrm>
            <a:off x="0" y="2334912"/>
            <a:ext cx="6011764" cy="4536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23313" y1="63594" x2="23313" y2="63594"/>
                        <a14:backgroundMark x1="25875" y1="44967" x2="25875" y2="44967"/>
                        <a14:backgroundMark x1="51250" y1="79210" x2="51250" y2="79210"/>
                        <a14:backgroundMark x1="49313" y1="88523" x2="49313" y2="88523"/>
                        <a14:backgroundMark x1="40188" y1="72907" x2="40188" y2="72907"/>
                      </a14:backgroundRemoval>
                    </a14:imgEffect>
                  </a14:imgLayer>
                </a14:imgProps>
              </a:ext>
            </a:extLst>
          </a:blip>
          <a:srcRect r="11678"/>
          <a:stretch/>
        </p:blipFill>
        <p:spPr>
          <a:xfrm>
            <a:off x="6817557" y="-127647"/>
            <a:ext cx="5417985" cy="40755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84896" y="-95302"/>
            <a:ext cx="71863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 smtClean="0">
                <a:solidFill>
                  <a:srgbClr val="6E5593"/>
                </a:solidFill>
                <a:latin typeface="Giddyup Std" panose="03050402040302040404" pitchFamily="66" charset="0"/>
              </a:rPr>
              <a:t>Produit important en France</a:t>
            </a:r>
            <a:endParaRPr lang="fr-FR" sz="8000" b="1" dirty="0">
              <a:solidFill>
                <a:srgbClr val="6E5593"/>
              </a:solidFill>
              <a:latin typeface="Giddyup Std" panose="0305040204030204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23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artesfrance.fr/cartes/region/carte-region-Provence-Alpes-Cote%20d'Az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199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23313" y1="63594" x2="23313" y2="63594"/>
                        <a14:backgroundMark x1="25875" y1="44967" x2="25875" y2="44967"/>
                        <a14:backgroundMark x1="51250" y1="79210" x2="51250" y2="79210"/>
                        <a14:backgroundMark x1="49313" y1="88523" x2="49313" y2="88523"/>
                        <a14:backgroundMark x1="40188" y1="72907" x2="40188" y2="72907"/>
                      </a14:backgroundRemoval>
                    </a14:imgEffect>
                  </a14:imgLayer>
                </a14:imgProps>
              </a:ext>
            </a:extLst>
          </a:blip>
          <a:srcRect r="11678"/>
          <a:stretch/>
        </p:blipFill>
        <p:spPr>
          <a:xfrm>
            <a:off x="5839824" y="2760635"/>
            <a:ext cx="5728061" cy="43087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19919" y="627712"/>
            <a:ext cx="56027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>
                <a:solidFill>
                  <a:srgbClr val="6E5593"/>
                </a:solidFill>
                <a:latin typeface="Giddyup Std" panose="03050402040302040404" pitchFamily="66" charset="0"/>
              </a:rPr>
              <a:t>Cultivé dans la région de Provence</a:t>
            </a:r>
            <a:endParaRPr lang="fr-FR" sz="7200" b="1" dirty="0">
              <a:solidFill>
                <a:srgbClr val="6E5593"/>
              </a:solidFill>
              <a:latin typeface="Giddyup Std" panose="0305040204030204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17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66" y="434975"/>
            <a:ext cx="5400675" cy="6667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05198"/>
            <a:ext cx="12322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>
                <a:solidFill>
                  <a:srgbClr val="6E5593"/>
                </a:solidFill>
                <a:latin typeface="Giddyup Std" panose="03050402040302040404" pitchFamily="66" charset="0"/>
              </a:rPr>
              <a:t>Des produits de lavande...</a:t>
            </a:r>
            <a:endParaRPr lang="fr-FR" sz="7200" b="1" dirty="0">
              <a:solidFill>
                <a:srgbClr val="6E5593"/>
              </a:solidFill>
              <a:latin typeface="Giddyup Std" panose="030504020403020404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78" b="93954" l="7000" r="96750"/>
                    </a14:imgEffect>
                  </a14:imgLayer>
                </a14:imgProps>
              </a:ext>
            </a:extLst>
          </a:blip>
          <a:srcRect l="8035" t="4704" r="3873" b="7525"/>
          <a:stretch/>
        </p:blipFill>
        <p:spPr>
          <a:xfrm>
            <a:off x="7801428" y="3461657"/>
            <a:ext cx="4455886" cy="33963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23313" y1="63594" x2="23313" y2="63594"/>
                        <a14:backgroundMark x1="25875" y1="44967" x2="25875" y2="44967"/>
                        <a14:backgroundMark x1="51250" y1="79210" x2="51250" y2="79210"/>
                        <a14:backgroundMark x1="49313" y1="88523" x2="49313" y2="88523"/>
                        <a14:backgroundMark x1="40188" y1="72907" x2="40188" y2="72907"/>
                      </a14:backgroundRemoval>
                    </a14:imgEffect>
                  </a14:imgLayer>
                </a14:imgProps>
              </a:ext>
            </a:extLst>
          </a:blip>
          <a:srcRect r="11678"/>
          <a:stretch/>
        </p:blipFill>
        <p:spPr>
          <a:xfrm>
            <a:off x="6789349" y="-77561"/>
            <a:ext cx="5402651" cy="406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04" y="2656114"/>
            <a:ext cx="4201886" cy="420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97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05198"/>
            <a:ext cx="12322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>
                <a:solidFill>
                  <a:srgbClr val="6E5593"/>
                </a:solidFill>
                <a:latin typeface="Giddyup Std" panose="03050402040302040404" pitchFamily="66" charset="0"/>
              </a:rPr>
              <a:t>Des produits de lavande...</a:t>
            </a:r>
            <a:endParaRPr lang="fr-FR" sz="7200" b="1" dirty="0">
              <a:solidFill>
                <a:srgbClr val="6E5593"/>
              </a:solidFill>
              <a:latin typeface="Giddyup Std" panose="030504020403020404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84514"/>
            <a:ext cx="3715657" cy="55734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2571" t="8223" r="19905" b="7461"/>
          <a:stretch/>
        </p:blipFill>
        <p:spPr>
          <a:xfrm>
            <a:off x="8984342" y="3310313"/>
            <a:ext cx="3207657" cy="35262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5656" y="1284514"/>
            <a:ext cx="3823064" cy="31858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23313" y1="63594" x2="23313" y2="63594"/>
                        <a14:backgroundMark x1="25875" y1="44967" x2="25875" y2="44967"/>
                        <a14:backgroundMark x1="51250" y1="79210" x2="51250" y2="79210"/>
                        <a14:backgroundMark x1="49313" y1="88523" x2="49313" y2="88523"/>
                        <a14:backgroundMark x1="40188" y1="72907" x2="40188" y2="72907"/>
                      </a14:backgroundRemoval>
                    </a14:imgEffect>
                  </a14:imgLayer>
                </a14:imgProps>
              </a:ext>
            </a:extLst>
          </a:blip>
          <a:srcRect r="11678"/>
          <a:stretch/>
        </p:blipFill>
        <p:spPr>
          <a:xfrm>
            <a:off x="6789349" y="-77561"/>
            <a:ext cx="5402651" cy="406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6600" y1="10095" x2="60200" y2="5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68749" y="3838575"/>
            <a:ext cx="47625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80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22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Giddyup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2014-03-18T11:00:58Z</dcterms:created>
  <dcterms:modified xsi:type="dcterms:W3CDTF">2014-03-18T11:22:28Z</dcterms:modified>
</cp:coreProperties>
</file>